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397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7732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3223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74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9902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9019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9028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386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903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0588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568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2938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6093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7999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1934" y="4725144"/>
            <a:ext cx="1114425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676703" y="836712"/>
            <a:ext cx="5844869" cy="18774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МБУ ДО «Центр детского творчества </a:t>
            </a:r>
          </a:p>
          <a:p>
            <a:pPr algn="ctr"/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Новошешминского муниципального района РТ»</a:t>
            </a:r>
          </a:p>
          <a:p>
            <a:pPr algn="ctr"/>
            <a:endParaRPr lang="ru-RU" sz="2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 </a:t>
            </a:r>
          </a:p>
          <a:p>
            <a:pPr algn="ctr"/>
            <a:endParaRPr lang="ru-RU" sz="2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08859" y="3926819"/>
            <a:ext cx="398057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ru-RU" sz="5400" b="1" dirty="0" err="1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  <a:t>Абдрафиков</a:t>
            </a:r>
            <a:r>
              <a:rPr lang="ru-RU" sz="5400" b="1" dirty="0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  <a:t> </a:t>
            </a:r>
            <a:r>
              <a:rPr lang="ru-RU" sz="5400" b="1" dirty="0" err="1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  <a:t>Раяз</a:t>
            </a:r>
            <a:endParaRPr lang="ru-RU" sz="5400" b="1" dirty="0">
              <a:solidFill>
                <a:srgbClr val="C00000"/>
              </a:solidFill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55576" y="2551835"/>
            <a:ext cx="7560840" cy="1253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3000"/>
              </a:lnSpc>
            </a:pP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Муниципальный этап Республиканского конкурса изобразительного искусства и художественно-прикладного творчества «ЮНЫЕ  ДАРОВАНИЯ»</a:t>
            </a:r>
            <a:endParaRPr lang="ru-RU" sz="36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14136" y="5084058"/>
            <a:ext cx="313284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Директор 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МБУ ДО «ЦДТ НМР РТ»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24128" y="5258544"/>
            <a:ext cx="21754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Мартышова С.В.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515459" y="3718866"/>
            <a:ext cx="21072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награждается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792503" y="1881698"/>
            <a:ext cx="145745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ДИПЛОМ</a:t>
            </a: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III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степени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223186" y="5591889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2018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057225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43</Words>
  <Application>Microsoft Office PowerPoint</Application>
  <PresentationFormat>Экран (4:3)</PresentationFormat>
  <Paragraphs>13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18</cp:revision>
  <dcterms:created xsi:type="dcterms:W3CDTF">2018-06-05T10:44:50Z</dcterms:created>
  <dcterms:modified xsi:type="dcterms:W3CDTF">2018-06-06T13:06:59Z</dcterms:modified>
</cp:coreProperties>
</file>